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0875" y="0"/>
            <a:ext cx="12004840" cy="2328621"/>
            <a:chOff x="6280875" y="0"/>
            <a:chExt cx="12004840" cy="232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875" y="0"/>
              <a:ext cx="12004840" cy="232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54067" y="1725113"/>
            <a:ext cx="1175291" cy="1304627"/>
            <a:chOff x="17154067" y="1725113"/>
            <a:chExt cx="1175291" cy="1304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60000">
              <a:off x="17154067" y="1725113"/>
              <a:ext cx="1175291" cy="1304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73997" y="2958875"/>
            <a:ext cx="2024537" cy="487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2018" y="3297216"/>
            <a:ext cx="14189844" cy="6988498"/>
            <a:chOff x="4382018" y="3297216"/>
            <a:chExt cx="14189844" cy="698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18" y="3297216"/>
              <a:ext cx="14189844" cy="698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20" y="4869865"/>
            <a:ext cx="1175291" cy="1304627"/>
            <a:chOff x="4138420" y="4869865"/>
            <a:chExt cx="1175291" cy="1304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300000">
              <a:off x="4138420" y="4869865"/>
              <a:ext cx="1175291" cy="13046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565" y="4401916"/>
            <a:ext cx="3361762" cy="14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65" y="5759418"/>
            <a:ext cx="3504319" cy="1131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19310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824346"/>
            <a:ext cx="3244618" cy="16272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35027" y="1255602"/>
            <a:ext cx="1142676" cy="1142676"/>
            <a:chOff x="15135027" y="1255602"/>
            <a:chExt cx="1142676" cy="11426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5027" y="1255602"/>
              <a:ext cx="1142676" cy="11426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57413" y="1618117"/>
            <a:ext cx="1044255" cy="4161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2896" y="5568094"/>
            <a:ext cx="858375" cy="3610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8886" y="4229894"/>
            <a:ext cx="858375" cy="3610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2811" y="4231146"/>
            <a:ext cx="858375" cy="3597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8782" y="4229894"/>
            <a:ext cx="858375" cy="3610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07544" y="5568094"/>
            <a:ext cx="796606" cy="3610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97163" y="5568094"/>
            <a:ext cx="858375" cy="36101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1144" y="3226264"/>
            <a:ext cx="980346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42246" y="3264359"/>
            <a:ext cx="1783814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93197" y="3226264"/>
            <a:ext cx="980346" cy="8217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78799" y="6117436"/>
            <a:ext cx="980346" cy="82178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13106" y="6117436"/>
            <a:ext cx="980346" cy="82178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97413" y="6124070"/>
            <a:ext cx="1458959" cy="8217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752949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218" y="796742"/>
            <a:ext cx="4784303" cy="2389371"/>
            <a:chOff x="821218" y="796742"/>
            <a:chExt cx="4784303" cy="2389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617" y="1883894"/>
              <a:ext cx="449535" cy="296949"/>
              <a:chOff x="950617" y="1883894"/>
              <a:chExt cx="449535" cy="2969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0617" y="1883894"/>
                <a:ext cx="449535" cy="2969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88" y="626049"/>
              <a:ext cx="4070439" cy="1637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36" y="1986142"/>
              <a:ext cx="2283628" cy="159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848" y="0"/>
            <a:ext cx="12429866" cy="10285714"/>
            <a:chOff x="5855848" y="0"/>
            <a:chExt cx="12429866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848" y="0"/>
              <a:ext cx="1242986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66" y="1990370"/>
            <a:ext cx="38196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124" y="4186540"/>
            <a:ext cx="4303258" cy="1038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5747" y="0"/>
            <a:ext cx="14799589" cy="10285714"/>
            <a:chOff x="6745747" y="0"/>
            <a:chExt cx="1479958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747" y="0"/>
              <a:ext cx="1479958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136" y="0"/>
            <a:ext cx="6171429" cy="4037579"/>
            <a:chOff x="12541136" y="0"/>
            <a:chExt cx="6171429" cy="403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136" y="0"/>
              <a:ext cx="6171429" cy="403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70849" y="1182501"/>
            <a:ext cx="1129650" cy="1129650"/>
            <a:chOff x="11170849" y="1182501"/>
            <a:chExt cx="1129650" cy="11296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520000">
              <a:off x="11170849" y="1182501"/>
              <a:ext cx="1129650" cy="11296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202" y="1850855"/>
            <a:ext cx="3115130" cy="806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5640" y="3263090"/>
            <a:ext cx="8760074" cy="7036394"/>
            <a:chOff x="9525640" y="3263090"/>
            <a:chExt cx="8760074" cy="7036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5640" y="3263090"/>
              <a:ext cx="8760074" cy="7036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529" y="7276713"/>
            <a:ext cx="1175291" cy="1175291"/>
            <a:chOff x="14642529" y="7276713"/>
            <a:chExt cx="1175291" cy="1175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60000">
              <a:off x="14642529" y="7276713"/>
              <a:ext cx="1175291" cy="1175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9537" y="8378216"/>
            <a:ext cx="2024537" cy="50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2021-06-01T03:42:27Z</dcterms:created>
  <dcterms:modified xsi:type="dcterms:W3CDTF">2021-06-01T03:42:27Z</dcterms:modified>
</cp:coreProperties>
</file>